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ff5291c3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ff5291c3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ff5291c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ff5291c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ff5291c3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ff5291c3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1289be6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1289be6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1289be6fd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1289be6fd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12c292b7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12c292b7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1289be6f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1289be6f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ff5291c3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ff5291c3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ff5291c3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ff5291c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ff5291c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ff5291c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ff5291c3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ff5291c3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ff5291c3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ff5291c3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1289be6f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1289be6f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12c292b7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12c292b7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12c292b7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12c292b7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ff5291c3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ff5291c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Relationship Id="rId5" Type="http://schemas.openxmlformats.org/officeDocument/2006/relationships/image" Target="../media/image17.jpg"/><Relationship Id="rId6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2.gif"/><Relationship Id="rId5" Type="http://schemas.openxmlformats.org/officeDocument/2006/relationships/image" Target="../media/image5.png"/><Relationship Id="rId6" Type="http://schemas.openxmlformats.org/officeDocument/2006/relationships/image" Target="../media/image2.gif"/><Relationship Id="rId7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19.jpg"/><Relationship Id="rId6" Type="http://schemas.openxmlformats.org/officeDocument/2006/relationships/image" Target="../media/image7.jp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5" y="1605025"/>
            <a:ext cx="43968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</a:rPr>
              <a:t>SCI 6338 A2</a:t>
            </a:r>
            <a:endParaRPr sz="2200">
              <a:solidFill>
                <a:srgbClr val="595959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2727375"/>
            <a:ext cx="4396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Quinn He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Xiaofei Hong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Jessica Chen</a:t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975" y="905875"/>
            <a:ext cx="4442324" cy="333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3198663" y="3621100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Add a dragonfruit</a:t>
            </a:r>
            <a:endParaRPr sz="500"/>
          </a:p>
        </p:txBody>
      </p:sp>
      <p:sp>
        <p:nvSpPr>
          <p:cNvPr id="129" name="Google Shape;129;p22"/>
          <p:cNvSpPr txBox="1"/>
          <p:nvPr/>
        </p:nvSpPr>
        <p:spPr>
          <a:xfrm>
            <a:off x="4984853" y="3621100"/>
            <a:ext cx="97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03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Color the mesh</a:t>
            </a:r>
            <a:endParaRPr sz="500"/>
          </a:p>
        </p:txBody>
      </p:sp>
      <p:sp>
        <p:nvSpPr>
          <p:cNvPr id="130" name="Google Shape;130;p22"/>
          <p:cNvSpPr txBox="1"/>
          <p:nvPr/>
        </p:nvSpPr>
        <p:spPr>
          <a:xfrm>
            <a:off x="6741813" y="3621100"/>
            <a:ext cx="1094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04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Make it dynamic</a:t>
            </a:r>
            <a:endParaRPr sz="500"/>
          </a:p>
        </p:txBody>
      </p:sp>
      <p:sp>
        <p:nvSpPr>
          <p:cNvPr id="131" name="Google Shape;131;p22"/>
          <p:cNvSpPr txBox="1"/>
          <p:nvPr/>
        </p:nvSpPr>
        <p:spPr>
          <a:xfrm>
            <a:off x="1403587" y="3621100"/>
            <a:ext cx="658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Straw axis</a:t>
            </a:r>
            <a:endParaRPr sz="5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25199" r="25194" t="0"/>
          <a:stretch/>
        </p:blipFill>
        <p:spPr>
          <a:xfrm>
            <a:off x="3017162" y="1092800"/>
            <a:ext cx="1274391" cy="192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4">
            <a:alphaModFix/>
          </a:blip>
          <a:srcRect b="0" l="25199" r="25194" t="0"/>
          <a:stretch/>
        </p:blipFill>
        <p:spPr>
          <a:xfrm>
            <a:off x="4834425" y="1092775"/>
            <a:ext cx="1274376" cy="192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5">
            <a:alphaModFix/>
          </a:blip>
          <a:srcRect b="0" l="25286" r="25286" t="0"/>
          <a:stretch/>
        </p:blipFill>
        <p:spPr>
          <a:xfrm>
            <a:off x="6651675" y="1089325"/>
            <a:ext cx="1274376" cy="1933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6">
            <a:alphaModFix/>
          </a:blip>
          <a:srcRect b="0" l="23795" r="23790" t="0"/>
          <a:stretch/>
        </p:blipFill>
        <p:spPr>
          <a:xfrm>
            <a:off x="1145787" y="1092788"/>
            <a:ext cx="1346550" cy="192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0" l="0" r="0" t="1390"/>
          <a:stretch/>
        </p:blipFill>
        <p:spPr>
          <a:xfrm>
            <a:off x="2425663" y="227575"/>
            <a:ext cx="4292675" cy="47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311700" y="4268650"/>
            <a:ext cx="8520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Hair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5" y="2141190"/>
            <a:ext cx="1262510" cy="108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 b="0" l="18755" r="10842" t="0"/>
          <a:stretch/>
        </p:blipFill>
        <p:spPr>
          <a:xfrm>
            <a:off x="1337573" y="1481517"/>
            <a:ext cx="1773771" cy="227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5">
            <a:alphaModFix/>
          </a:blip>
          <a:srcRect b="0" l="23808" r="10167" t="10217"/>
          <a:stretch/>
        </p:blipFill>
        <p:spPr>
          <a:xfrm>
            <a:off x="3054350" y="993875"/>
            <a:ext cx="2310125" cy="29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6">
            <a:alphaModFix/>
          </a:blip>
          <a:srcRect b="0" l="28517" r="26713" t="0"/>
          <a:stretch/>
        </p:blipFill>
        <p:spPr>
          <a:xfrm>
            <a:off x="5616450" y="894350"/>
            <a:ext cx="1593075" cy="29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6900" y="1264788"/>
            <a:ext cx="1629676" cy="224798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430813" y="4097650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Extract skin boundary</a:t>
            </a:r>
            <a:endParaRPr sz="500"/>
          </a:p>
        </p:txBody>
      </p:sp>
      <p:sp>
        <p:nvSpPr>
          <p:cNvPr id="152" name="Google Shape;152;p24"/>
          <p:cNvSpPr txBox="1"/>
          <p:nvPr/>
        </p:nvSpPr>
        <p:spPr>
          <a:xfrm>
            <a:off x="1929925" y="409765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Scale boundary</a:t>
            </a:r>
            <a:endParaRPr sz="500"/>
          </a:p>
        </p:txBody>
      </p:sp>
      <p:sp>
        <p:nvSpPr>
          <p:cNvPr id="153" name="Google Shape;153;p24"/>
          <p:cNvSpPr txBox="1"/>
          <p:nvPr/>
        </p:nvSpPr>
        <p:spPr>
          <a:xfrm>
            <a:off x="4058050" y="409765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03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Create volume to cut the dragon fruit</a:t>
            </a:r>
            <a:endParaRPr sz="500"/>
          </a:p>
        </p:txBody>
      </p:sp>
      <p:sp>
        <p:nvSpPr>
          <p:cNvPr id="154" name="Google Shape;154;p24"/>
          <p:cNvSpPr txBox="1"/>
          <p:nvPr/>
        </p:nvSpPr>
        <p:spPr>
          <a:xfrm>
            <a:off x="6077725" y="409765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04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Place dragon fruit</a:t>
            </a:r>
            <a:endParaRPr sz="500"/>
          </a:p>
        </p:txBody>
      </p:sp>
      <p:sp>
        <p:nvSpPr>
          <p:cNvPr id="155" name="Google Shape;155;p24"/>
          <p:cNvSpPr txBox="1"/>
          <p:nvPr/>
        </p:nvSpPr>
        <p:spPr>
          <a:xfrm>
            <a:off x="7837288" y="409765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05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Boolean intersection</a:t>
            </a:r>
            <a:endParaRPr sz="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1068450" y="857400"/>
            <a:ext cx="7007100" cy="2881200"/>
          </a:xfrm>
          <a:prstGeom prst="rect">
            <a:avLst/>
          </a:prstGeom>
          <a:solidFill>
            <a:srgbClr val="0125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225" y="1007775"/>
            <a:ext cx="1969974" cy="24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292" y="1007775"/>
            <a:ext cx="2070859" cy="25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348" y="1007775"/>
            <a:ext cx="1969975" cy="258044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1707763" y="3796050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White/Grey Cut Surfaces</a:t>
            </a:r>
            <a:endParaRPr sz="500"/>
          </a:p>
        </p:txBody>
      </p:sp>
      <p:sp>
        <p:nvSpPr>
          <p:cNvPr id="165" name="Google Shape;165;p25"/>
          <p:cNvSpPr txBox="1"/>
          <p:nvPr/>
        </p:nvSpPr>
        <p:spPr>
          <a:xfrm>
            <a:off x="4125313" y="3796050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Identify vertex color when value of Red = value of Blue  </a:t>
            </a:r>
            <a:endParaRPr sz="500"/>
          </a:p>
        </p:txBody>
      </p:sp>
      <p:sp>
        <p:nvSpPr>
          <p:cNvPr id="166" name="Google Shape;166;p25"/>
          <p:cNvSpPr txBox="1"/>
          <p:nvPr/>
        </p:nvSpPr>
        <p:spPr>
          <a:xfrm>
            <a:off x="6420938" y="3796050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03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Change vertex color to pink</a:t>
            </a:r>
            <a:endParaRPr sz="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10024" l="0" r="0" t="10032"/>
          <a:stretch/>
        </p:blipFill>
        <p:spPr>
          <a:xfrm>
            <a:off x="-676362" y="0"/>
            <a:ext cx="104967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1594"/>
          <a:stretch/>
        </p:blipFill>
        <p:spPr>
          <a:xfrm>
            <a:off x="2260875" y="229150"/>
            <a:ext cx="4622250" cy="476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1700"/>
          <a:stretch/>
        </p:blipFill>
        <p:spPr>
          <a:xfrm>
            <a:off x="2416375" y="353688"/>
            <a:ext cx="4311251" cy="44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150" y="1111200"/>
            <a:ext cx="3293975" cy="371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311700" y="326575"/>
            <a:ext cx="8520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Error &amp; Process 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0" l="4012" r="0" t="0"/>
          <a:stretch/>
        </p:blipFill>
        <p:spPr>
          <a:xfrm>
            <a:off x="76300" y="994300"/>
            <a:ext cx="3426874" cy="193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775" y="808625"/>
            <a:ext cx="1857401" cy="401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11700" y="326575"/>
            <a:ext cx="8520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Inspiration：you are what you eat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00" y="1018675"/>
            <a:ext cx="3310354" cy="39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2291" l="0" r="0" t="2642"/>
          <a:stretch/>
        </p:blipFill>
        <p:spPr>
          <a:xfrm>
            <a:off x="4826200" y="1113525"/>
            <a:ext cx="3371850" cy="34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63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5864" l="17105" r="21848" t="0"/>
          <a:stretch/>
        </p:blipFill>
        <p:spPr>
          <a:xfrm>
            <a:off x="4137150" y="1909825"/>
            <a:ext cx="1772901" cy="25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b="0" l="0" r="0" t="17972"/>
          <a:stretch/>
        </p:blipFill>
        <p:spPr>
          <a:xfrm rot="-5400000">
            <a:off x="5359363" y="1383837"/>
            <a:ext cx="4078875" cy="28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175" y="-697650"/>
            <a:ext cx="9250350" cy="69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311700" y="4268650"/>
            <a:ext cx="8520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Mouth Movement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13108" l="0" r="0" t="11340"/>
          <a:stretch/>
        </p:blipFill>
        <p:spPr>
          <a:xfrm>
            <a:off x="2293550" y="309150"/>
            <a:ext cx="4556899" cy="38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469675" y="3621100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Select the top lip points</a:t>
            </a:r>
            <a:endParaRPr sz="500"/>
          </a:p>
        </p:txBody>
      </p:sp>
      <p:sp>
        <p:nvSpPr>
          <p:cNvPr id="89" name="Google Shape;89;p18"/>
          <p:cNvSpPr txBox="1"/>
          <p:nvPr/>
        </p:nvSpPr>
        <p:spPr>
          <a:xfrm>
            <a:off x="2195628" y="3621100"/>
            <a:ext cx="97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Lift the top lip every 5 ms</a:t>
            </a:r>
            <a:endParaRPr sz="500"/>
          </a:p>
        </p:txBody>
      </p:sp>
      <p:sp>
        <p:nvSpPr>
          <p:cNvPr id="90" name="Google Shape;90;p18"/>
          <p:cNvSpPr txBox="1"/>
          <p:nvPr/>
        </p:nvSpPr>
        <p:spPr>
          <a:xfrm>
            <a:off x="4190113" y="362110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03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Select the bottom lip points</a:t>
            </a:r>
            <a:endParaRPr sz="500"/>
          </a:p>
        </p:txBody>
      </p:sp>
      <p:sp>
        <p:nvSpPr>
          <p:cNvPr id="91" name="Google Shape;91;p18"/>
          <p:cNvSpPr txBox="1"/>
          <p:nvPr/>
        </p:nvSpPr>
        <p:spPr>
          <a:xfrm>
            <a:off x="5860241" y="3621100"/>
            <a:ext cx="1094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04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Drop the bottom lip every 5 ms</a:t>
            </a:r>
            <a:endParaRPr sz="500"/>
          </a:p>
        </p:txBody>
      </p:sp>
      <p:sp>
        <p:nvSpPr>
          <p:cNvPr id="92" name="Google Shape;92;p18"/>
          <p:cNvSpPr txBox="1"/>
          <p:nvPr/>
        </p:nvSpPr>
        <p:spPr>
          <a:xfrm>
            <a:off x="7876150" y="362110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05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Combine the movements</a:t>
            </a:r>
            <a:endParaRPr sz="50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2200"/>
          <a:stretch/>
        </p:blipFill>
        <p:spPr>
          <a:xfrm>
            <a:off x="173812" y="1096475"/>
            <a:ext cx="1346550" cy="20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0" l="0" r="0" t="2190"/>
          <a:stretch/>
        </p:blipFill>
        <p:spPr>
          <a:xfrm>
            <a:off x="2009100" y="1096475"/>
            <a:ext cx="1346550" cy="20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0" l="0" r="0" t="1845"/>
          <a:stretch/>
        </p:blipFill>
        <p:spPr>
          <a:xfrm>
            <a:off x="3844387" y="1092800"/>
            <a:ext cx="1346550" cy="20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6">
            <a:alphaModFix/>
          </a:blip>
          <a:srcRect b="0" l="0" r="0" t="2114"/>
          <a:stretch/>
        </p:blipFill>
        <p:spPr>
          <a:xfrm>
            <a:off x="5734013" y="1095637"/>
            <a:ext cx="1346550" cy="203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7">
            <a:alphaModFix/>
          </a:blip>
          <a:srcRect b="1323" l="0" r="0" t="2743"/>
          <a:stretch/>
        </p:blipFill>
        <p:spPr>
          <a:xfrm>
            <a:off x="7623638" y="1112050"/>
            <a:ext cx="1346550" cy="20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8703" l="0" r="0" t="12531"/>
          <a:stretch/>
        </p:blipFill>
        <p:spPr>
          <a:xfrm>
            <a:off x="2532225" y="318125"/>
            <a:ext cx="4079550" cy="38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311700" y="4268650"/>
            <a:ext cx="8520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Dragon Fruit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2332138" y="3621100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Generate mesh from the point cloud</a:t>
            </a:r>
            <a:endParaRPr sz="500"/>
          </a:p>
        </p:txBody>
      </p:sp>
      <p:sp>
        <p:nvSpPr>
          <p:cNvPr id="109" name="Google Shape;109;p20"/>
          <p:cNvSpPr txBox="1"/>
          <p:nvPr/>
        </p:nvSpPr>
        <p:spPr>
          <a:xfrm>
            <a:off x="4058090" y="3621100"/>
            <a:ext cx="97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03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Get the bounding box</a:t>
            </a:r>
            <a:endParaRPr sz="500"/>
          </a:p>
        </p:txBody>
      </p:sp>
      <p:sp>
        <p:nvSpPr>
          <p:cNvPr id="110" name="Google Shape;110;p20"/>
          <p:cNvSpPr txBox="1"/>
          <p:nvPr/>
        </p:nvSpPr>
        <p:spPr>
          <a:xfrm>
            <a:off x="5959300" y="3621100"/>
            <a:ext cx="1094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04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Measure the distance between the center of the bounding box and the vertice</a:t>
            </a:r>
            <a:endParaRPr sz="500"/>
          </a:p>
        </p:txBody>
      </p:sp>
      <p:sp>
        <p:nvSpPr>
          <p:cNvPr id="111" name="Google Shape;111;p20"/>
          <p:cNvSpPr txBox="1"/>
          <p:nvPr/>
        </p:nvSpPr>
        <p:spPr>
          <a:xfrm>
            <a:off x="7722704" y="3621100"/>
            <a:ext cx="1094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05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Map the color of each mesh vertex with gradient along the distance parameter</a:t>
            </a:r>
            <a:endParaRPr sz="500"/>
          </a:p>
        </p:txBody>
      </p:sp>
      <p:sp>
        <p:nvSpPr>
          <p:cNvPr id="112" name="Google Shape;112;p20"/>
          <p:cNvSpPr txBox="1"/>
          <p:nvPr/>
        </p:nvSpPr>
        <p:spPr>
          <a:xfrm>
            <a:off x="544862" y="3621100"/>
            <a:ext cx="658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Scan &amp; get the point cloud</a:t>
            </a:r>
            <a:endParaRPr sz="500"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11942" r="11942" t="0"/>
          <a:stretch/>
        </p:blipFill>
        <p:spPr>
          <a:xfrm>
            <a:off x="2036275" y="1096475"/>
            <a:ext cx="1346550" cy="20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 b="0" l="10771" r="10779" t="0"/>
          <a:stretch/>
        </p:blipFill>
        <p:spPr>
          <a:xfrm>
            <a:off x="3871563" y="1096475"/>
            <a:ext cx="1346551" cy="20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5">
            <a:alphaModFix/>
          </a:blip>
          <a:srcRect b="0" l="11725" r="11733" t="0"/>
          <a:stretch/>
        </p:blipFill>
        <p:spPr>
          <a:xfrm>
            <a:off x="5706850" y="1092800"/>
            <a:ext cx="1346550" cy="20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6">
            <a:alphaModFix/>
          </a:blip>
          <a:srcRect b="0" l="10808" r="10808" t="0"/>
          <a:stretch/>
        </p:blipFill>
        <p:spPr>
          <a:xfrm>
            <a:off x="7596475" y="1095637"/>
            <a:ext cx="1346550" cy="203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7">
            <a:alphaModFix/>
          </a:blip>
          <a:srcRect b="5864" l="17105" r="21848" t="0"/>
          <a:stretch/>
        </p:blipFill>
        <p:spPr>
          <a:xfrm>
            <a:off x="200962" y="1092788"/>
            <a:ext cx="1346551" cy="192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311700" y="4268650"/>
            <a:ext cx="8520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Straw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438" y="304800"/>
            <a:ext cx="5285133" cy="39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